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3a5b3f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3a5b3f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3a5b3f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3a5b3fb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3975" y="574650"/>
            <a:ext cx="8115000" cy="418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grieve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though life be full of sadness,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Dawn will not veil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splendor for your grief,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spring deny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bright appointed beauty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lotus blossom and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ashoka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leaf.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3975" y="574650"/>
            <a:ext cx="8115000" cy="418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pine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though life be marred with trouble,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will not pause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or tarry on its way;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Today that seems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 long, so strange, so bitter,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soon be some forgotten yesterday.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3975" y="574650"/>
            <a:ext cx="8229900" cy="4185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Nay, do not weep;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new hopes, new dreams, new faces,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yet unspent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all the unborn years,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prove your heart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traitor to its sorrow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make your eyes unfaithful to their tears.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2025-09-05T23:39:41Z</dcterms:modified>
</cp:coreProperties>
</file>